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1" r:id="rId7"/>
    <p:sldId id="278" r:id="rId8"/>
    <p:sldId id="268" r:id="rId9"/>
    <p:sldId id="279" r:id="rId10"/>
    <p:sldId id="270" r:id="rId11"/>
    <p:sldId id="280" r:id="rId12"/>
    <p:sldId id="271" r:id="rId13"/>
    <p:sldId id="275" r:id="rId14"/>
    <p:sldId id="277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лана Кондратюк" initials="МК" lastIdx="1" clrIdx="0">
    <p:extLst>
      <p:ext uri="{19B8F6BF-5375-455C-9EA6-DF929625EA0E}">
        <p15:presenceInfo xmlns:p15="http://schemas.microsoft.com/office/powerpoint/2012/main" userId="0e4d9158a0d843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869E7-F95F-49EC-AB4B-7C5DFE4B0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8FF13C-9EAE-4000-AD49-E8EE8523E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4514B8-E599-4642-8DC2-6D2BE98F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D7DD56-65F9-4789-92DF-9B9220FD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838A0-243C-421A-89A8-01491DE3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CBE6-B227-4223-94B0-C93FEC6E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5CDF60-842D-476D-A03F-49B9CDBB6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DB3D10-6D60-4DDF-B0B3-DBC727E8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BCC094-5BBB-4FB2-AD3D-EECFECB1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F0E51-1AEC-433D-A2AE-4AF6AC33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17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35AF32-227D-4E89-BF46-7D3452F3D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1C7E0-7E35-4BA3-81BD-5A5033479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92268D-27A7-45F4-A5D3-6C03A1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5943B6-287A-4A2F-A98B-F39BA79B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27262-3D99-4CF8-8063-29DEBFA2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83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602E3-46CF-417F-9EC3-A6715D14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982E69-E348-4F64-B454-8C808EB7D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E4863-09EB-476B-9687-7FCF4F62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62225-1465-448C-AEFE-8347A18B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34FA2-5AE0-487B-853A-7ED1D013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55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6D8EB4-9EBE-49BF-A159-C6314402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DE08C7-302A-437A-9AEA-F7E60BDC6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CA2235-05A1-49B8-B26C-3D75C335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F0CBAE-43CE-4885-8608-919B7E3C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618BC5-CFCE-4AEA-B59C-0B5D0B91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47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356F4-98EA-4ACA-9664-2FE8147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DDF3C-9653-4346-904F-15333CA0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21AAEE-70FA-4CCC-953A-29416537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782640-BD03-4C67-80D0-613A3202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D6FAD-A7FD-4E19-8AE3-1280055E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3FE4B7-16B3-4300-8F0F-8A24AE6E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9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E942F-B3C5-4D7A-8DBF-5FEB75A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C490E1-C512-4B68-8EE8-19E9769CC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CA99DD-B917-4E50-A00F-A000DA42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B57774-9123-4287-B3A4-D839574E7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1F0741-B849-49D9-B620-19B410100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82F7462-75C4-42AE-AACC-5D99BC26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722CCF-DA47-4EFE-A3E9-420FFA3B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8C0CD2-61CA-4769-B8AC-A36BAA1A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07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1D6FF-24F7-491F-8C56-EE4ED59F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557727-6B83-4139-A44E-2EC35C78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9BE5F5-9525-40A5-B717-48DA3E5D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0B144D-3FFA-4A85-8BC3-89BD8C24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34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24EA20-E13E-4134-B994-8A96CA0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61074E-0AD8-498C-875F-832FB6B1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D3CDF3-EE20-411C-AA9C-AFC80C06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23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4D25B-16F2-4D3F-8B10-3A7A30CC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FEC2B-62A2-4A98-B906-2DA4DAEE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1C3595-C2C1-454D-99D3-F8C4F7AA6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5D8519-872B-4DB6-A310-B50EB64F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B7214D-F055-45B9-A691-899596AC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AAE6E8-8219-44DA-813E-18BF93EE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7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707E1E-F7AB-4C58-9C4C-16EAC70C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26194C-B78A-422F-85D2-F4BD6FFE8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2DD55B-FF74-4260-B3CF-47414AD22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980564-4343-41BA-BF16-C8F5CC59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03F44B-F158-4605-A861-EBE34F5A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9F6F1B-09AF-498B-8C49-24C24C31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61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D8661-3FE4-4E41-AF3F-5F150AA1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96F60-8300-4E35-91A5-170A30E4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0AF00B-E555-479D-A47B-701F941EE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42E6A-B8CA-4233-81A9-C8BA04C8BA40}" type="datetimeFigureOut">
              <a:rPr lang="ru-RU" smtClean="0"/>
              <a:t>29.11.2024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BE936-E98F-4354-B788-17F0FD2CE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AFAFB1-CCF1-439E-A993-D97D5E5B1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B0139-C671-4A54-96CB-6FB3C09BC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18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narekprog.github.io/energi-compan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design/d3Y2xCybrICeBtbnAysXlG/&#1055;&#1088;&#1086;&#1077;&#1082;&#1090;&#1080;&#1088;&#1086;&#1074;&#1072;&#1085;&#1080;&#1077;-&#1080;-&#1088;&#1072;&#1079;&#1088;&#1072;&#1073;&#1086;&#1090;&#1082;&#1072;-&#1076;&#1080;&#1079;&#1072;&#1081;&#1085;&#1072;-&#1089;&#1072;&#1081;&#1090;&#1072;-&#1101;&#1085;&#1077;&#1088;&#1075;&#1077;&#1090;&#1080;&#1095;&#1077;&#1089;&#1082;&#1086;&#1081;-&#1082;&#1086;&#1084;&#1087;&#1072;&#1085;&#1080;&#1080;?node-id=0-1&amp;node-type=canvas&amp;t=nsA7wmkH9ofpH3Z7-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6A654-FF74-4F96-A0D5-A9E243EDF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480" y="560029"/>
            <a:ext cx="8738586" cy="738664"/>
          </a:xfrm>
        </p:spPr>
        <p:txBody>
          <a:bodyPr>
            <a:no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профессиональное образовательное учреждение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Вологодской области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«Вологодский колледж связи и информационных технологий»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E6742E-4A75-4001-8070-D3C3903A5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8901" y="2037358"/>
            <a:ext cx="8291744" cy="2783284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ПРОЕКТИРОВАНИЕ И РАЗРАБОТКА </a:t>
            </a:r>
          </a:p>
          <a:p>
            <a:pPr algn="ctr">
              <a:lnSpc>
                <a:spcPct val="150000"/>
              </a:lnSpc>
            </a:pP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ИНФОРМАЦИОННЫХ СИСТЕМ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112DB7-4860-4D6E-9338-F408BCFD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7BEE8-75F2-4E75-B9B6-48848489B00B}"/>
              </a:ext>
            </a:extLst>
          </p:cNvPr>
          <p:cNvSpPr txBox="1"/>
          <p:nvPr/>
        </p:nvSpPr>
        <p:spPr>
          <a:xfrm>
            <a:off x="8886305" y="4611231"/>
            <a:ext cx="3151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</a:t>
            </a:r>
          </a:p>
          <a:p>
            <a:pPr algn="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Рекункова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Алёна Владимировна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ИСП-421 р</a:t>
            </a:r>
          </a:p>
          <a:p>
            <a:pPr lvl="1"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практики:</a:t>
            </a:r>
          </a:p>
          <a:p>
            <a:pPr lvl="1"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Наталья Вениаминовна Зернова</a:t>
            </a:r>
          </a:p>
          <a:p>
            <a:pPr lvl="1" algn="r"/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Руководитель практики от </a:t>
            </a:r>
          </a:p>
          <a:p>
            <a:pPr lvl="1" algn="r"/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Организации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Ефремова Любовь Николаевна</a:t>
            </a:r>
          </a:p>
          <a:p>
            <a:pPr algn="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D5C3D-AF3E-4F9B-BC82-681B9ADF2D4C}"/>
              </a:ext>
            </a:extLst>
          </p:cNvPr>
          <p:cNvSpPr txBox="1"/>
          <p:nvPr/>
        </p:nvSpPr>
        <p:spPr>
          <a:xfrm>
            <a:off x="5669472" y="5802132"/>
            <a:ext cx="853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Вологда,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г.</a:t>
            </a:r>
          </a:p>
        </p:txBody>
      </p:sp>
    </p:spTree>
    <p:extLst>
      <p:ext uri="{BB962C8B-B14F-4D97-AF65-F5344CB8AC3E}">
        <p14:creationId xmlns:p14="http://schemas.microsoft.com/office/powerpoint/2010/main" val="36741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4385697" y="5936839"/>
            <a:ext cx="300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11. Блок «Новости»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FAA372-2021-4FBE-8208-F109A93262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549176"/>
            <a:ext cx="8326249" cy="418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64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4236068" y="5720708"/>
            <a:ext cx="428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12. Блок «Новости» </a:t>
            </a:r>
            <a:r>
              <a:rPr lang="ru-RU" dirty="0"/>
              <a:t>код </a:t>
            </a:r>
            <a:r>
              <a:rPr lang="en-US" dirty="0"/>
              <a:t>html, </a:t>
            </a:r>
            <a:r>
              <a:rPr lang="en-US" dirty="0" err="1"/>
              <a:t>css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5B4CD8-2798-4790-B39E-14865705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9" y="1323275"/>
            <a:ext cx="5994396" cy="43974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437598-E9D1-46BE-B829-719DA46D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292" y="767960"/>
            <a:ext cx="2984890" cy="48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3496991" y="6123543"/>
            <a:ext cx="410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13. «Наши партнёры» и подвал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AD3AE8-F396-4BC0-8E75-90DFE1181C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29" y="1332460"/>
            <a:ext cx="9026339" cy="454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80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3397889" y="6050696"/>
            <a:ext cx="565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14. «Наши партнёры» и подвал </a:t>
            </a:r>
            <a:r>
              <a:rPr lang="ru-RU" dirty="0"/>
              <a:t>код </a:t>
            </a:r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5426CA-419E-4DC0-A6E5-A342402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9" y="1690688"/>
            <a:ext cx="6847069" cy="40920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F83F3D-E0D7-4CD2-9D1A-80F7A3FAB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274" y="1651367"/>
            <a:ext cx="3429000" cy="44386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451D8-51C7-4C1B-88AD-47E9A6B5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120" y="952868"/>
            <a:ext cx="2508737" cy="49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РАЗДЕЛ 4. ССЫЛКА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CDC39-E79C-BF43-3787-2FB0DA557E29}"/>
              </a:ext>
            </a:extLst>
          </p:cNvPr>
          <p:cNvSpPr txBox="1"/>
          <p:nvPr/>
        </p:nvSpPr>
        <p:spPr>
          <a:xfrm>
            <a:off x="3397851" y="3244334"/>
            <a:ext cx="53962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https://alenarekprog.github.io/energi-compani/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https://www.figma.com/design/d3Y2xCybrICeBtbnAysXlG/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Проектирование-и-разработка-дизайна-сайта-энергетической-компании?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node-id=0-1&amp;node-type=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canvas&amp;t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=nsA7wmkH9ofpH3Z7-0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33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38B88B-5FDB-43A6-B4C1-3CA5BB69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DEF0C-6249-40CA-B6A0-BDEC7DD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4D4B519-1661-4799-8437-77F69637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72" y="1090864"/>
            <a:ext cx="10219677" cy="498897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практики: Прохождение программы в соответствии с профессиональным модулем «ПМ 05. Проектирования и разработки информационных систем», а так-же формирование более детального представления о будущей профессии, изучение предприятия, коммуникация с людьми и закрепление и полученные нового опыта и знаний за время теоретического обучения на основе практического участия в деятельности организации.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практики:</a:t>
            </a:r>
          </a:p>
          <a:p>
            <a:pPr marL="0" indent="-51435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организацией</a:t>
            </a:r>
          </a:p>
          <a:p>
            <a:pPr marL="0" indent="-51435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технического задания</a:t>
            </a:r>
          </a:p>
          <a:p>
            <a:pPr marL="0" indent="-51435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оборудованием для реализации технического задания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6B819-8BE5-4E5F-AD1C-F16A95173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379B8-2842-4927-9813-AAEE0FAB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7753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1. 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МАКЕТА И ДИЗАЙН МАКЕТА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AFACF0-CCAE-43A2-AECC-FCCEF1E8C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8794DBD-DDD9-3C21-158A-C271E7A4770A}"/>
              </a:ext>
            </a:extLst>
          </p:cNvPr>
          <p:cNvSpPr txBox="1"/>
          <p:nvPr/>
        </p:nvSpPr>
        <p:spPr>
          <a:xfrm>
            <a:off x="4003395" y="6308209"/>
            <a:ext cx="1923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2. Макет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FB7E18-4E8E-4881-B8DD-D54D2D85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11" t="15532" r="31859" b="15839"/>
          <a:stretch/>
        </p:blipFill>
        <p:spPr>
          <a:xfrm>
            <a:off x="449943" y="2595192"/>
            <a:ext cx="2714626" cy="2714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B7A8D-0AAA-404B-BFFA-045F6EBA6CDA}"/>
              </a:ext>
            </a:extLst>
          </p:cNvPr>
          <p:cNvSpPr txBox="1"/>
          <p:nvPr/>
        </p:nvSpPr>
        <p:spPr>
          <a:xfrm>
            <a:off x="389224" y="5533742"/>
            <a:ext cx="2777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 Логотип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B652F-33E2-4445-A283-4ABA09E140AE}"/>
              </a:ext>
            </a:extLst>
          </p:cNvPr>
          <p:cNvSpPr txBox="1"/>
          <p:nvPr/>
        </p:nvSpPr>
        <p:spPr>
          <a:xfrm>
            <a:off x="7190843" y="6307461"/>
            <a:ext cx="2243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 Дизайн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04E619-B63E-4162-9EBE-3531FAB56E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03190" y="1247423"/>
            <a:ext cx="2523952" cy="50032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B73586-BE0C-4A96-A8D1-0E05F74FB55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27" y="1247423"/>
            <a:ext cx="2979970" cy="4656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34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32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ВЫПОЛНЕНИЕ ИНДИВИДУАЛЬНОГО ЗАДАНИЯ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B8768-2F81-44CB-7CEF-D9E7E2A9187A}"/>
              </a:ext>
            </a:extLst>
          </p:cNvPr>
          <p:cNvSpPr txBox="1"/>
          <p:nvPr/>
        </p:nvSpPr>
        <p:spPr>
          <a:xfrm>
            <a:off x="1495555" y="5090364"/>
            <a:ext cx="4479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Логотип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03679AE-D9AD-4BB1-87A5-3BCE882EF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37" y="2274094"/>
            <a:ext cx="6098095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40AB540-262C-4CA0-8B3B-FE5049063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08" y="2274094"/>
            <a:ext cx="4258955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55F26-AF2A-4441-BE04-990788BE4BEF}"/>
              </a:ext>
            </a:extLst>
          </p:cNvPr>
          <p:cNvSpPr txBox="1"/>
          <p:nvPr/>
        </p:nvSpPr>
        <p:spPr>
          <a:xfrm>
            <a:off x="6966065" y="5073281"/>
            <a:ext cx="4890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5. Логотип фреймворка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4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РАЗДЕЛ 3. ВЁРСТКА ИНДИВИДУАЛЬНОГО ЗАДАНИЯ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E8D10-C6D5-4095-92D3-8490096DE1E1}"/>
              </a:ext>
            </a:extLst>
          </p:cNvPr>
          <p:cNvSpPr txBox="1"/>
          <p:nvPr/>
        </p:nvSpPr>
        <p:spPr>
          <a:xfrm>
            <a:off x="4010689" y="5526812"/>
            <a:ext cx="458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Логотип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F7C6347-CC45-4130-B458-7683320E5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16" y="1690688"/>
            <a:ext cx="6118167" cy="30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5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94F0-FA6B-FB60-3274-8DD204F1E84A}"/>
              </a:ext>
            </a:extLst>
          </p:cNvPr>
          <p:cNvSpPr txBox="1"/>
          <p:nvPr/>
        </p:nvSpPr>
        <p:spPr>
          <a:xfrm>
            <a:off x="4211672" y="5905792"/>
            <a:ext cx="3768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7. Шапка и главный баннер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C39662-CC07-4046-BB49-FA474E0A50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73" y="1478518"/>
            <a:ext cx="8140195" cy="4094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85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94F0-FA6B-FB60-3274-8DD204F1E84A}"/>
              </a:ext>
            </a:extLst>
          </p:cNvPr>
          <p:cNvSpPr txBox="1"/>
          <p:nvPr/>
        </p:nvSpPr>
        <p:spPr>
          <a:xfrm>
            <a:off x="3446955" y="5789414"/>
            <a:ext cx="529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8. Шапка и главный баннер код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BFBDF6-0C2F-411B-BF94-F1C98AC4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2" y="1484055"/>
            <a:ext cx="6806436" cy="43053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1BCF2-9F46-41F2-9E01-780E1352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907" y="1484055"/>
            <a:ext cx="3005927" cy="44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4536910" y="5990193"/>
            <a:ext cx="260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9. Блок «О нас»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6DB869-0140-4068-BD88-4E0E7886FB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584664"/>
            <a:ext cx="8179464" cy="4156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99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151DD-17AB-4BBC-9EB8-2E1EFDAA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49" y="284085"/>
            <a:ext cx="1300579" cy="13005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30A52A-9DF6-4E43-85F0-342E38283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24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A8BC-F508-4F83-BCD7-E8F9FECA3C30}"/>
              </a:ext>
            </a:extLst>
          </p:cNvPr>
          <p:cNvSpPr txBox="1"/>
          <p:nvPr/>
        </p:nvSpPr>
        <p:spPr>
          <a:xfrm>
            <a:off x="4487034" y="5740811"/>
            <a:ext cx="398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10. Блок «О нас» код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68027E-97E5-40F5-9D6A-1EEF4BD1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01381"/>
            <a:ext cx="5780116" cy="32287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62035B-1165-468E-B98B-8E53DA60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413" y="1292523"/>
            <a:ext cx="2746038" cy="44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861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319</Words>
  <Application>Microsoft Office PowerPoint</Application>
  <PresentationFormat>Широкоэкранный</PresentationFormat>
  <Paragraphs>46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автономное профессиональное образовательное учреждение  Вологодской области  «Вологодский колледж связи и информационных технологий»</vt:lpstr>
      <vt:lpstr>Презентация PowerPoint</vt:lpstr>
      <vt:lpstr>РАЗДЕЛ 1. РАЗРАБОТКА МАКЕТА И ДИЗАЙН МАКЕТА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автономное профессиональное образовательное учреждение  Вологодской области  «Вологодский колледж связи и информационных технологий»</dc:title>
  <dc:creator>Морозова Милана</dc:creator>
  <cp:lastModifiedBy>Алена 908</cp:lastModifiedBy>
  <cp:revision>21</cp:revision>
  <dcterms:created xsi:type="dcterms:W3CDTF">2022-12-22T16:30:08Z</dcterms:created>
  <dcterms:modified xsi:type="dcterms:W3CDTF">2024-11-29T01:23:14Z</dcterms:modified>
</cp:coreProperties>
</file>